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“SELF” POL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Richard Barclay</a:t>
            </a:r>
          </a:p>
          <a:p>
            <a:r>
              <a:rPr lang="en-US" dirty="0" smtClean="0"/>
              <a:t>Da </a:t>
            </a:r>
            <a:r>
              <a:rPr lang="en-US" dirty="0" err="1" smtClean="0"/>
              <a:t>vinci</a:t>
            </a:r>
            <a:r>
              <a:rPr lang="en-US" dirty="0" smtClean="0"/>
              <a:t> Design High School</a:t>
            </a:r>
          </a:p>
          <a:p>
            <a:r>
              <a:rPr lang="en-US" dirty="0" smtClean="0"/>
              <a:t>September 1,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your Personality Test Character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Four letter results: INTJ</a:t>
            </a:r>
          </a:p>
          <a:p>
            <a:r>
              <a:rPr lang="en-US" sz="2800" dirty="0" smtClean="0"/>
              <a:t>I – Introvert </a:t>
            </a:r>
          </a:p>
          <a:p>
            <a:r>
              <a:rPr lang="en-US" sz="2800" dirty="0" smtClean="0"/>
              <a:t>N – Intuitive </a:t>
            </a:r>
          </a:p>
          <a:p>
            <a:r>
              <a:rPr lang="en-US" sz="2800" dirty="0" smtClean="0"/>
              <a:t>T – Thinker </a:t>
            </a:r>
          </a:p>
          <a:p>
            <a:r>
              <a:rPr lang="en-US" sz="2800" dirty="0" smtClean="0"/>
              <a:t>J – Judger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of your strengths </a:t>
            </a:r>
            <a:endParaRPr lang="en-US" sz="2400" dirty="0" smtClean="0"/>
          </a:p>
          <a:p>
            <a:r>
              <a:rPr lang="en-US" sz="2400" dirty="0" smtClean="0"/>
              <a:t>1)</a:t>
            </a:r>
          </a:p>
          <a:p>
            <a:r>
              <a:rPr lang="en-US" sz="2400" dirty="0"/>
              <a:t>2</a:t>
            </a:r>
            <a:r>
              <a:rPr lang="en-US" sz="2400" dirty="0" smtClean="0"/>
              <a:t>)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Two of your weaknesses </a:t>
            </a:r>
          </a:p>
          <a:p>
            <a:r>
              <a:rPr lang="en-US" sz="2400" dirty="0" smtClean="0"/>
              <a:t>1) </a:t>
            </a:r>
          </a:p>
          <a:p>
            <a:r>
              <a:rPr lang="en-US" sz="2400" dirty="0" smtClean="0"/>
              <a:t>2)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96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“SELF” Research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GPA: ___________</a:t>
            </a:r>
          </a:p>
          <a:p>
            <a:r>
              <a:rPr lang="en-US" dirty="0" smtClean="0"/>
              <a:t>Weighted GPA: ____________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Freshman Year Grades</a:t>
            </a:r>
            <a:r>
              <a:rPr lang="en-US" u="sng" dirty="0" smtClean="0"/>
              <a:t>:</a:t>
            </a:r>
            <a:r>
              <a:rPr lang="en-US" dirty="0" smtClean="0"/>
              <a:t>                  (1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u="sng" dirty="0" smtClean="0"/>
          </a:p>
          <a:p>
            <a:r>
              <a:rPr lang="en-US" dirty="0" smtClean="0"/>
              <a:t>English 				C/A</a:t>
            </a:r>
          </a:p>
          <a:p>
            <a:r>
              <a:rPr lang="en-US" dirty="0" smtClean="0"/>
              <a:t>Math 				A/I</a:t>
            </a:r>
          </a:p>
          <a:p>
            <a:r>
              <a:rPr lang="en-US" dirty="0" smtClean="0"/>
              <a:t>Science 			B/B</a:t>
            </a:r>
          </a:p>
          <a:p>
            <a:r>
              <a:rPr lang="en-US" dirty="0" smtClean="0"/>
              <a:t>Foreign Language		C/A</a:t>
            </a:r>
          </a:p>
          <a:p>
            <a:r>
              <a:rPr lang="en-US" dirty="0" smtClean="0"/>
              <a:t>Art 				I/I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Sophomore Year Grades</a:t>
            </a:r>
            <a:r>
              <a:rPr lang="en-US" u="sng" dirty="0" smtClean="0"/>
              <a:t>:</a:t>
            </a:r>
            <a:r>
              <a:rPr lang="en-US" dirty="0" smtClean="0"/>
              <a:t>               (1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u="sng" dirty="0" smtClean="0"/>
          </a:p>
          <a:p>
            <a:r>
              <a:rPr lang="en-US" dirty="0" smtClean="0"/>
              <a:t>English 				B/B</a:t>
            </a:r>
          </a:p>
          <a:p>
            <a:r>
              <a:rPr lang="en-US" dirty="0" smtClean="0"/>
              <a:t>History 				A/A</a:t>
            </a:r>
          </a:p>
          <a:p>
            <a:r>
              <a:rPr lang="en-US" dirty="0" smtClean="0"/>
              <a:t>Math 				B/I</a:t>
            </a:r>
          </a:p>
          <a:p>
            <a:r>
              <a:rPr lang="en-US" dirty="0" smtClean="0"/>
              <a:t>Science 			C/C</a:t>
            </a:r>
          </a:p>
          <a:p>
            <a:r>
              <a:rPr lang="en-US" dirty="0" smtClean="0"/>
              <a:t>Foreign Language		A/C</a:t>
            </a:r>
          </a:p>
          <a:p>
            <a:r>
              <a:rPr lang="en-US" dirty="0" smtClean="0"/>
              <a:t>Art 				I/A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Career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 Teacher </a:t>
            </a:r>
          </a:p>
          <a:p>
            <a:endParaRPr lang="en-US" sz="1800" dirty="0" smtClean="0"/>
          </a:p>
          <a:p>
            <a:r>
              <a:rPr lang="en-US" sz="1800" dirty="0" smtClean="0"/>
              <a:t>List College Majors for your top career</a:t>
            </a:r>
            <a:endParaRPr lang="en-US" sz="1800" dirty="0" smtClean="0"/>
          </a:p>
          <a:p>
            <a:pPr lvl="1"/>
            <a:r>
              <a:rPr lang="en-US" sz="1600" dirty="0" smtClean="0"/>
              <a:t>1) History </a:t>
            </a:r>
          </a:p>
          <a:p>
            <a:pPr lvl="1"/>
            <a:r>
              <a:rPr lang="en-US" sz="1600" dirty="0" smtClean="0"/>
              <a:t>2) Political Science </a:t>
            </a:r>
          </a:p>
          <a:p>
            <a:pPr lvl="1"/>
            <a:r>
              <a:rPr lang="en-US" sz="1600" dirty="0" smtClean="0"/>
              <a:t>3) American Studies 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National Salary: $</a:t>
            </a:r>
            <a:r>
              <a:rPr lang="en-US" sz="1800" dirty="0" smtClean="0"/>
              <a:t>100,000/year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98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286603"/>
            <a:ext cx="6965498" cy="1450757"/>
          </a:xfrm>
        </p:spPr>
        <p:txBody>
          <a:bodyPr/>
          <a:lstStyle/>
          <a:p>
            <a:r>
              <a:rPr lang="en-US" dirty="0" smtClean="0"/>
              <a:t>University of California, Los Angeles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75" y="214881"/>
            <a:ext cx="4114808" cy="304495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Location: Los Angeles, California </a:t>
            </a:r>
          </a:p>
          <a:p>
            <a:r>
              <a:rPr lang="en-US" dirty="0" smtClean="0"/>
              <a:t>Student population: 1 million </a:t>
            </a:r>
          </a:p>
          <a:p>
            <a:endParaRPr lang="en-US" dirty="0"/>
          </a:p>
          <a:p>
            <a:r>
              <a:rPr lang="en-US" dirty="0" smtClean="0"/>
              <a:t>Average GPA: 4.75</a:t>
            </a:r>
          </a:p>
          <a:p>
            <a:r>
              <a:rPr lang="en-US" dirty="0" smtClean="0"/>
              <a:t>Admission Rate: 0.01%</a:t>
            </a:r>
          </a:p>
          <a:p>
            <a:r>
              <a:rPr lang="en-US" dirty="0" smtClean="0"/>
              <a:t>Average ACT Score: 36</a:t>
            </a:r>
          </a:p>
          <a:p>
            <a:r>
              <a:rPr lang="en-US" dirty="0" smtClean="0"/>
              <a:t>Average SAT Score: 1600</a:t>
            </a:r>
          </a:p>
          <a:p>
            <a:endParaRPr lang="en-US" dirty="0"/>
          </a:p>
          <a:p>
            <a:r>
              <a:rPr lang="en-US" dirty="0" smtClean="0"/>
              <a:t>Tuition Costs: $36,000/year</a:t>
            </a:r>
          </a:p>
          <a:p>
            <a:r>
              <a:rPr lang="en-US" dirty="0" smtClean="0"/>
              <a:t>Room and Board: $12,000/year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09-01 at 11.10.02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1146" y="474663"/>
            <a:ext cx="5321093" cy="5394432"/>
          </a:xfrm>
          <a:ln w="28575" cmpd="sng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666205"/>
            <a:ext cx="4937760" cy="4249301"/>
          </a:xfrm>
        </p:spPr>
        <p:txBody>
          <a:bodyPr>
            <a:noAutofit/>
          </a:bodyPr>
          <a:lstStyle/>
          <a:p>
            <a:r>
              <a:rPr lang="en-US" dirty="0" smtClean="0"/>
              <a:t>List your college attractiveness score here:</a:t>
            </a:r>
          </a:p>
          <a:p>
            <a:endParaRPr lang="en-US" sz="1600" dirty="0"/>
          </a:p>
          <a:p>
            <a:r>
              <a:rPr lang="en-US" sz="1600" dirty="0"/>
              <a:t>GPA Score: ______ 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Qualifications : ______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Experience: _____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Activities: ______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Awards: _____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Total Points: _______  (Your college attractiveness score out of 100)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67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for Junior </a:t>
            </a:r>
            <a:r>
              <a:rPr lang="en-US" dirty="0" smtClean="0"/>
              <a:t>Year based on your “Self”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3566</TotalTime>
  <Words>182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“SELF” POL </vt:lpstr>
      <vt:lpstr>Name of your Personality Test Character</vt:lpstr>
      <vt:lpstr>“SELF” Research </vt:lpstr>
      <vt:lpstr>Top Career Choice</vt:lpstr>
      <vt:lpstr>University of California, Los Angeles </vt:lpstr>
      <vt:lpstr>PowerPoint Presentation</vt:lpstr>
      <vt:lpstr>Action Plan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“SELF” POL</dc:title>
  <dc:creator>Rick Barclay</dc:creator>
  <cp:lastModifiedBy>Rick Barclay</cp:lastModifiedBy>
  <cp:revision>15</cp:revision>
  <dcterms:created xsi:type="dcterms:W3CDTF">2015-09-01T01:49:48Z</dcterms:created>
  <dcterms:modified xsi:type="dcterms:W3CDTF">2017-08-31T22:16:00Z</dcterms:modified>
</cp:coreProperties>
</file>